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6858000" cy="9906000" type="A4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40" d="100"/>
          <a:sy n="40" d="100"/>
        </p:scale>
        <p:origin x="-2370" y="-121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4B007-6BA5-44DE-9986-C0F5869B405E}" type="datetimeFigureOut">
              <a:rPr lang="ru-RU" smtClean="0"/>
              <a:t>07.04.2016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A1DBB-9445-4382-802F-F883505D23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1802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4B007-6BA5-44DE-9986-C0F5869B405E}" type="datetimeFigureOut">
              <a:rPr lang="ru-RU" smtClean="0"/>
              <a:t>07.04.2016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A1DBB-9445-4382-802F-F883505D23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454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4B007-6BA5-44DE-9986-C0F5869B405E}" type="datetimeFigureOut">
              <a:rPr lang="ru-RU" smtClean="0"/>
              <a:t>07.04.2016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A1DBB-9445-4382-802F-F883505D23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1064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4B007-6BA5-44DE-9986-C0F5869B405E}" type="datetimeFigureOut">
              <a:rPr lang="ru-RU" smtClean="0"/>
              <a:t>07.04.2016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A1DBB-9445-4382-802F-F883505D23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030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4B007-6BA5-44DE-9986-C0F5869B405E}" type="datetimeFigureOut">
              <a:rPr lang="ru-RU" smtClean="0"/>
              <a:t>07.04.2016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A1DBB-9445-4382-802F-F883505D23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1779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4B007-6BA5-44DE-9986-C0F5869B405E}" type="datetimeFigureOut">
              <a:rPr lang="ru-RU" smtClean="0"/>
              <a:t>07.04.2016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A1DBB-9445-4382-802F-F883505D23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887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4B007-6BA5-44DE-9986-C0F5869B405E}" type="datetimeFigureOut">
              <a:rPr lang="ru-RU" smtClean="0"/>
              <a:t>07.04.2016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A1DBB-9445-4382-802F-F883505D23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6553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4B007-6BA5-44DE-9986-C0F5869B405E}" type="datetimeFigureOut">
              <a:rPr lang="ru-RU" smtClean="0"/>
              <a:t>07.04.2016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A1DBB-9445-4382-802F-F883505D23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6231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4B007-6BA5-44DE-9986-C0F5869B405E}" type="datetimeFigureOut">
              <a:rPr lang="ru-RU" smtClean="0"/>
              <a:t>07.04.2016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A1DBB-9445-4382-802F-F883505D23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8313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4B007-6BA5-44DE-9986-C0F5869B405E}" type="datetimeFigureOut">
              <a:rPr lang="ru-RU" smtClean="0"/>
              <a:t>07.04.2016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A1DBB-9445-4382-802F-F883505D23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191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4B007-6BA5-44DE-9986-C0F5869B405E}" type="datetimeFigureOut">
              <a:rPr lang="ru-RU" smtClean="0"/>
              <a:t>07.04.2016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A1DBB-9445-4382-802F-F883505D23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3313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4B007-6BA5-44DE-9986-C0F5869B405E}" type="datetimeFigureOut">
              <a:rPr lang="ru-RU" smtClean="0"/>
              <a:t>07.04.2016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A1DBB-9445-4382-802F-F883505D23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2082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1">
                <a:lumMod val="50000"/>
                <a:lumOff val="5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648" y="1928664"/>
            <a:ext cx="6336703" cy="576064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0" y="590145"/>
            <a:ext cx="685800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Здоровье пациентов в Ваших руках!</a:t>
            </a:r>
          </a:p>
          <a:p>
            <a:pPr algn="ctr"/>
            <a:r>
              <a:rPr lang="ru-RU" sz="3200" b="1" smtClean="0">
                <a:solidFill>
                  <a:schemeClr val="bg1"/>
                </a:solidFill>
              </a:rPr>
              <a:t>Посмотри, </a:t>
            </a:r>
            <a:r>
              <a:rPr lang="ru-RU" sz="3200" b="1" dirty="0" smtClean="0">
                <a:solidFill>
                  <a:schemeClr val="bg1"/>
                </a:solidFill>
              </a:rPr>
              <a:t>что на них!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1" y="7977336"/>
            <a:ext cx="685800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Соблюдение гигиены рук спасает жизни!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40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18</Words>
  <Application>Microsoft Office PowerPoint</Application>
  <PresentationFormat>Лист A4 (210x297 мм)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Волченко</dc:creator>
  <cp:lastModifiedBy>user1</cp:lastModifiedBy>
  <cp:revision>8</cp:revision>
  <cp:lastPrinted>2016-04-04T14:55:04Z</cp:lastPrinted>
  <dcterms:created xsi:type="dcterms:W3CDTF">2016-04-04T13:57:11Z</dcterms:created>
  <dcterms:modified xsi:type="dcterms:W3CDTF">2016-04-07T08:21:29Z</dcterms:modified>
</cp:coreProperties>
</file>